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Roboto" panose="02000000000000000000" pitchFamily="2" charset="0"/>
      <p:regular r:id="rId7"/>
      <p:bold r:id="rId8"/>
    </p:embeddedFont>
    <p:embeddedFont>
      <p:font typeface="Roboto Bold" panose="02000000000000000000" pitchFamily="2" charset="0"/>
      <p:regular r:id="rId9"/>
      <p:bold r:id="rId10"/>
    </p:embeddedFont>
    <p:embeddedFont>
      <p:font typeface="Roboto Bold Italics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26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04743"/>
            <a:ext cx="4844108" cy="8288657"/>
            <a:chOff x="0" y="0"/>
            <a:chExt cx="2085415" cy="3314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5415" cy="3314694"/>
            </a:xfrm>
            <a:custGeom>
              <a:avLst/>
              <a:gdLst/>
              <a:ahLst/>
              <a:cxnLst/>
              <a:rect l="l" t="t" r="r" b="b"/>
              <a:pathLst>
                <a:path w="2085415" h="3314694">
                  <a:moveTo>
                    <a:pt x="66522" y="0"/>
                  </a:moveTo>
                  <a:lnTo>
                    <a:pt x="2018893" y="0"/>
                  </a:lnTo>
                  <a:cubicBezTo>
                    <a:pt x="2055632" y="0"/>
                    <a:pt x="2085415" y="29783"/>
                    <a:pt x="2085415" y="66522"/>
                  </a:cubicBezTo>
                  <a:lnTo>
                    <a:pt x="2085415" y="3248172"/>
                  </a:lnTo>
                  <a:cubicBezTo>
                    <a:pt x="2085415" y="3284911"/>
                    <a:pt x="2055632" y="3314694"/>
                    <a:pt x="2018893" y="3314694"/>
                  </a:cubicBezTo>
                  <a:lnTo>
                    <a:pt x="66522" y="3314694"/>
                  </a:lnTo>
                  <a:cubicBezTo>
                    <a:pt x="29783" y="3314694"/>
                    <a:pt x="0" y="3284911"/>
                    <a:pt x="0" y="3248172"/>
                  </a:cubicBezTo>
                  <a:lnTo>
                    <a:pt x="0" y="66522"/>
                  </a:lnTo>
                  <a:cubicBezTo>
                    <a:pt x="0" y="29783"/>
                    <a:pt x="29783" y="0"/>
                    <a:pt x="6652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38821" y="243005"/>
            <a:ext cx="2044775" cy="204477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59758" y="363946"/>
            <a:ext cx="1802901" cy="1802894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445" r="-7751" b="-6169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703020" y="2804653"/>
            <a:ext cx="2045233" cy="506203"/>
            <a:chOff x="0" y="0"/>
            <a:chExt cx="857570" cy="2122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7570" cy="212252"/>
            </a:xfrm>
            <a:custGeom>
              <a:avLst/>
              <a:gdLst/>
              <a:ahLst/>
              <a:cxnLst/>
              <a:rect l="l" t="t" r="r" b="b"/>
              <a:pathLst>
                <a:path w="857570" h="212252">
                  <a:moveTo>
                    <a:pt x="0" y="0"/>
                  </a:moveTo>
                  <a:lnTo>
                    <a:pt x="857570" y="0"/>
                  </a:lnTo>
                  <a:lnTo>
                    <a:pt x="857570" y="212252"/>
                  </a:lnTo>
                  <a:lnTo>
                    <a:pt x="0" y="212252"/>
                  </a:ln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007293" y="3570084"/>
            <a:ext cx="368785" cy="36878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0"/>
                </a:lnSpc>
              </a:pPr>
              <a:endParaRPr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098576" y="3626771"/>
            <a:ext cx="186217" cy="25541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023803" y="4069222"/>
            <a:ext cx="368785" cy="36878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0"/>
                </a:lnSpc>
              </a:pPr>
              <a:endParaRPr/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76504" y="4159619"/>
            <a:ext cx="263383" cy="187990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5023803" y="4628506"/>
            <a:ext cx="368785" cy="368785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0"/>
                </a:lnSpc>
              </a:pPr>
              <a:endParaRPr/>
            </a:p>
          </p:txBody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23131" y="4681109"/>
            <a:ext cx="170129" cy="263579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47713" y="2804653"/>
            <a:ext cx="221025" cy="285115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260271" y="3246281"/>
            <a:ext cx="3912971" cy="0"/>
          </a:xfrm>
          <a:prstGeom prst="line">
            <a:avLst/>
          </a:prstGeom>
          <a:ln w="1905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260271" y="5414747"/>
            <a:ext cx="3912971" cy="0"/>
          </a:xfrm>
          <a:prstGeom prst="line">
            <a:avLst/>
          </a:prstGeom>
          <a:ln w="1905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34359" y="5057432"/>
            <a:ext cx="447733" cy="288568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3146608" y="502518"/>
            <a:ext cx="4554683" cy="60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87"/>
              </a:lnSpc>
            </a:pPr>
            <a:r>
              <a:rPr lang="en-US" sz="3491">
                <a:solidFill>
                  <a:srgbClr val="FFFFFF"/>
                </a:solidFill>
                <a:latin typeface="Roboto"/>
              </a:rPr>
              <a:t>NOM  PRÈNOM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761563" y="1359315"/>
            <a:ext cx="4115181" cy="316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</a:pPr>
            <a:r>
              <a:rPr lang="en-US" sz="1807" spc="267">
                <a:solidFill>
                  <a:srgbClr val="0D8E92"/>
                </a:solidFill>
                <a:latin typeface="Roboto Bold"/>
              </a:rPr>
              <a:t>TITRE DU POSTE ICI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199940" y="2844933"/>
            <a:ext cx="1481842" cy="33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Roboto Bold"/>
              </a:rPr>
              <a:t>C</a:t>
            </a:r>
            <a:r>
              <a:rPr lang="en-US" sz="1900" u="none">
                <a:solidFill>
                  <a:srgbClr val="FFFFFF"/>
                </a:solidFill>
                <a:latin typeface="Roboto Bold"/>
              </a:rPr>
              <a:t>ONTACT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542627" y="3624719"/>
            <a:ext cx="1334117" cy="224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1"/>
              </a:lnSpc>
            </a:pPr>
            <a:r>
              <a:rPr lang="en-US" sz="1294">
                <a:solidFill>
                  <a:srgbClr val="FFFFFF"/>
                </a:solidFill>
                <a:latin typeface="Roboto"/>
              </a:rPr>
              <a:t>+123-456-7890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42627" y="4130682"/>
            <a:ext cx="2143395" cy="22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1"/>
              </a:lnSpc>
            </a:pPr>
            <a:r>
              <a:rPr lang="en-US" sz="1294">
                <a:solidFill>
                  <a:srgbClr val="FFFFFF"/>
                </a:solidFill>
                <a:latin typeface="Roboto"/>
              </a:rPr>
              <a:t>email@emailpro.com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542627" y="4679057"/>
            <a:ext cx="1997458" cy="20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1"/>
              </a:lnSpc>
            </a:pPr>
            <a:r>
              <a:rPr lang="en-US" sz="1194">
                <a:solidFill>
                  <a:srgbClr val="FFFFFF"/>
                </a:solidFill>
                <a:latin typeface="Roboto"/>
              </a:rPr>
              <a:t>123 Votre adresse , Ville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2092" y="2757028"/>
            <a:ext cx="1701504" cy="33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373737"/>
                </a:solidFill>
                <a:latin typeface="Roboto Bold"/>
              </a:rPr>
              <a:t>PROFIL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60271" y="3393919"/>
            <a:ext cx="3931854" cy="1138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737373"/>
                </a:solidFill>
                <a:latin typeface="Robot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56000" y="5013307"/>
            <a:ext cx="2390608" cy="33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373737"/>
                </a:solidFill>
                <a:latin typeface="Roboto Bold"/>
              </a:rPr>
              <a:t>FORMATION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45515" y="5687397"/>
            <a:ext cx="2901093" cy="22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1"/>
              </a:lnSpc>
            </a:pPr>
            <a:r>
              <a:rPr lang="en-US" sz="1294">
                <a:solidFill>
                  <a:srgbClr val="0D8E92"/>
                </a:solidFill>
                <a:latin typeface="Roboto Bold Italics"/>
              </a:rPr>
              <a:t>Université, Ville  / 2020-2022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60271" y="5955342"/>
            <a:ext cx="2097412" cy="27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96"/>
              </a:lnSpc>
            </a:pPr>
            <a:r>
              <a:rPr lang="en-US" sz="1640">
                <a:solidFill>
                  <a:srgbClr val="373737"/>
                </a:solidFill>
                <a:latin typeface="Roboto"/>
              </a:rPr>
              <a:t>Nom de la formation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45515" y="6294267"/>
            <a:ext cx="3946610" cy="68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9"/>
              </a:lnSpc>
              <a:spcBef>
                <a:spcPct val="0"/>
              </a:spcBef>
            </a:pPr>
            <a:r>
              <a:rPr lang="en-US" sz="1299" u="none">
                <a:solidFill>
                  <a:srgbClr val="737373"/>
                </a:solidFill>
                <a:latin typeface="Roboto"/>
              </a:rPr>
              <a:t>Lorem ipsun is simply dummy text of the printing and type setting industry. Lorem ipsun is simply dummy text of the printing and type setting industry.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45515" y="7259658"/>
            <a:ext cx="2400214" cy="22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1"/>
              </a:lnSpc>
            </a:pPr>
            <a:r>
              <a:rPr lang="en-US" sz="1294">
                <a:solidFill>
                  <a:srgbClr val="0D8E92"/>
                </a:solidFill>
                <a:latin typeface="Roboto Bold Italics"/>
              </a:rPr>
              <a:t>Université, Ville / 2020-2022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60271" y="7527603"/>
            <a:ext cx="2123325" cy="27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96"/>
              </a:lnSpc>
            </a:pPr>
            <a:r>
              <a:rPr lang="en-US" sz="1640">
                <a:solidFill>
                  <a:srgbClr val="373737"/>
                </a:solidFill>
                <a:latin typeface="Roboto"/>
              </a:rPr>
              <a:t>Nom de la formation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45515" y="7866529"/>
            <a:ext cx="3927727" cy="68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9"/>
              </a:lnSpc>
              <a:spcBef>
                <a:spcPct val="0"/>
              </a:spcBef>
            </a:pPr>
            <a:r>
              <a:rPr lang="en-US" sz="1299" u="none">
                <a:solidFill>
                  <a:srgbClr val="737373"/>
                </a:solidFill>
                <a:latin typeface="Roboto"/>
              </a:rPr>
              <a:t>Lorem ipsun is simply dummy text of the printing and type setting industry. Lorem ipsun is simply dummy text of the printing and type setting industry.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45515" y="8735913"/>
            <a:ext cx="2400214" cy="22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1"/>
              </a:lnSpc>
            </a:pPr>
            <a:r>
              <a:rPr lang="en-US" sz="1294">
                <a:solidFill>
                  <a:srgbClr val="0D8E92"/>
                </a:solidFill>
                <a:latin typeface="Roboto Bold Italics"/>
              </a:rPr>
              <a:t>Université, Ville / 2020-2022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60271" y="9003858"/>
            <a:ext cx="2002388" cy="27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96"/>
              </a:lnSpc>
            </a:pPr>
            <a:r>
              <a:rPr lang="en-US" sz="1640">
                <a:solidFill>
                  <a:srgbClr val="373737"/>
                </a:solidFill>
                <a:latin typeface="Roboto"/>
              </a:rPr>
              <a:t>Nom de la formation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45515" y="9342784"/>
            <a:ext cx="3927727" cy="68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9"/>
              </a:lnSpc>
              <a:spcBef>
                <a:spcPct val="0"/>
              </a:spcBef>
            </a:pPr>
            <a:r>
              <a:rPr lang="en-US" sz="1299" u="none">
                <a:solidFill>
                  <a:srgbClr val="737373"/>
                </a:solidFill>
                <a:latin typeface="Roboto"/>
              </a:rPr>
              <a:t>Lorem ipsun is simply dummy text of the printing and type setting industry. Lorem ipsun is simply dummy text of the printing and type setting industry.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4703020" y="5359241"/>
            <a:ext cx="2045233" cy="506203"/>
            <a:chOff x="0" y="0"/>
            <a:chExt cx="857570" cy="21225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57570" cy="212252"/>
            </a:xfrm>
            <a:custGeom>
              <a:avLst/>
              <a:gdLst/>
              <a:ahLst/>
              <a:cxnLst/>
              <a:rect l="l" t="t" r="r" b="b"/>
              <a:pathLst>
                <a:path w="857570" h="212252">
                  <a:moveTo>
                    <a:pt x="0" y="0"/>
                  </a:moveTo>
                  <a:lnTo>
                    <a:pt x="857570" y="0"/>
                  </a:lnTo>
                  <a:lnTo>
                    <a:pt x="857570" y="212252"/>
                  </a:lnTo>
                  <a:lnTo>
                    <a:pt x="0" y="212252"/>
                  </a:ln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703020" y="7080455"/>
            <a:ext cx="2173725" cy="506203"/>
            <a:chOff x="0" y="0"/>
            <a:chExt cx="911446" cy="212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911446" cy="212252"/>
            </a:xfrm>
            <a:custGeom>
              <a:avLst/>
              <a:gdLst/>
              <a:ahLst/>
              <a:cxnLst/>
              <a:rect l="l" t="t" r="r" b="b"/>
              <a:pathLst>
                <a:path w="911446" h="212252">
                  <a:moveTo>
                    <a:pt x="0" y="0"/>
                  </a:moveTo>
                  <a:lnTo>
                    <a:pt x="911446" y="0"/>
                  </a:lnTo>
                  <a:lnTo>
                    <a:pt x="911446" y="212252"/>
                  </a:lnTo>
                  <a:lnTo>
                    <a:pt x="0" y="212252"/>
                  </a:lnTo>
                  <a:close/>
                </a:path>
              </a:pathLst>
            </a:custGeom>
            <a:solidFill>
              <a:srgbClr val="0D8E92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5023803" y="6013503"/>
            <a:ext cx="1523939" cy="6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1739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Langue1</a:t>
            </a:r>
          </a:p>
          <a:p>
            <a:pPr marL="259080" lvl="1" indent="-129540" algn="l">
              <a:lnSpc>
                <a:spcPts val="1739"/>
              </a:lnSpc>
              <a:buFont typeface="Arial"/>
              <a:buChar char="•"/>
            </a:pPr>
            <a:r>
              <a:rPr lang="en-US" sz="1200" u="none">
                <a:solidFill>
                  <a:srgbClr val="FFFFFF"/>
                </a:solidFill>
                <a:latin typeface="Roboto"/>
              </a:rPr>
              <a:t>Langue2</a:t>
            </a:r>
          </a:p>
          <a:p>
            <a:pPr marL="259080" lvl="1" indent="-129540" algn="l">
              <a:lnSpc>
                <a:spcPts val="1739"/>
              </a:lnSpc>
              <a:buFont typeface="Arial"/>
              <a:buChar char="•"/>
            </a:pPr>
            <a:r>
              <a:rPr lang="en-US" sz="1200" u="none">
                <a:solidFill>
                  <a:srgbClr val="FFFFFF"/>
                </a:solidFill>
                <a:latin typeface="Roboto"/>
              </a:rPr>
              <a:t>Langue3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007293" y="7852109"/>
            <a:ext cx="1378703" cy="1970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1</a:t>
            </a:r>
          </a:p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2</a:t>
            </a:r>
          </a:p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3</a:t>
            </a:r>
          </a:p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4</a:t>
            </a:r>
          </a:p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5</a:t>
            </a:r>
          </a:p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6</a:t>
            </a:r>
          </a:p>
          <a:p>
            <a:pPr marL="259080" lvl="1" indent="-129540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7</a:t>
            </a:r>
          </a:p>
          <a:p>
            <a:pPr marL="259080" lvl="1" indent="-129540" algn="l">
              <a:lnSpc>
                <a:spcPts val="1968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Roboto"/>
              </a:rPr>
              <a:t>Compétence 8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199940" y="5397276"/>
            <a:ext cx="1347531" cy="33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FFFFFF"/>
                </a:solidFill>
                <a:latin typeface="Roboto Bold"/>
              </a:rPr>
              <a:t>LANGUES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023803" y="7151229"/>
            <a:ext cx="1813212" cy="33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Roboto Bold"/>
              </a:rPr>
              <a:t>COMPÉTENCES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6295383" y="7958133"/>
            <a:ext cx="1044898" cy="62694"/>
            <a:chOff x="0" y="0"/>
            <a:chExt cx="1393197" cy="83592"/>
          </a:xfrm>
        </p:grpSpPr>
        <p:grpSp>
          <p:nvGrpSpPr>
            <p:cNvPr id="58" name="Group 58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0" name="Freeform 60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61" name="Group 61"/>
          <p:cNvGrpSpPr/>
          <p:nvPr/>
        </p:nvGrpSpPr>
        <p:grpSpPr>
          <a:xfrm>
            <a:off x="6295383" y="8204394"/>
            <a:ext cx="1044898" cy="62694"/>
            <a:chOff x="0" y="0"/>
            <a:chExt cx="1393197" cy="83592"/>
          </a:xfrm>
        </p:grpSpPr>
        <p:grpSp>
          <p:nvGrpSpPr>
            <p:cNvPr id="62" name="Group 62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4" name="Freeform 64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65" name="Group 65"/>
          <p:cNvGrpSpPr/>
          <p:nvPr/>
        </p:nvGrpSpPr>
        <p:grpSpPr>
          <a:xfrm>
            <a:off x="6314566" y="8454314"/>
            <a:ext cx="1044898" cy="62694"/>
            <a:chOff x="0" y="0"/>
            <a:chExt cx="1393197" cy="83592"/>
          </a:xfrm>
        </p:grpSpPr>
        <p:grpSp>
          <p:nvGrpSpPr>
            <p:cNvPr id="66" name="Group 66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8" name="Freeform 68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69" name="Group 69"/>
          <p:cNvGrpSpPr/>
          <p:nvPr/>
        </p:nvGrpSpPr>
        <p:grpSpPr>
          <a:xfrm>
            <a:off x="6314566" y="8700575"/>
            <a:ext cx="1044898" cy="62694"/>
            <a:chOff x="0" y="0"/>
            <a:chExt cx="1393197" cy="83592"/>
          </a:xfrm>
        </p:grpSpPr>
        <p:grpSp>
          <p:nvGrpSpPr>
            <p:cNvPr id="70" name="Group 70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2" name="Freeform 72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73" name="Group 73"/>
          <p:cNvGrpSpPr/>
          <p:nvPr/>
        </p:nvGrpSpPr>
        <p:grpSpPr>
          <a:xfrm>
            <a:off x="6304974" y="8950495"/>
            <a:ext cx="1044898" cy="62694"/>
            <a:chOff x="0" y="0"/>
            <a:chExt cx="1393197" cy="83592"/>
          </a:xfrm>
        </p:grpSpPr>
        <p:grpSp>
          <p:nvGrpSpPr>
            <p:cNvPr id="74" name="Group 74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6" name="Freeform 76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6304974" y="9196756"/>
            <a:ext cx="1044898" cy="62694"/>
            <a:chOff x="0" y="0"/>
            <a:chExt cx="1393197" cy="83592"/>
          </a:xfrm>
        </p:grpSpPr>
        <p:grpSp>
          <p:nvGrpSpPr>
            <p:cNvPr id="78" name="Group 78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0" name="Freeform 80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81" name="Group 81"/>
          <p:cNvGrpSpPr/>
          <p:nvPr/>
        </p:nvGrpSpPr>
        <p:grpSpPr>
          <a:xfrm>
            <a:off x="6324157" y="9446676"/>
            <a:ext cx="1044898" cy="62694"/>
            <a:chOff x="0" y="0"/>
            <a:chExt cx="1393197" cy="83592"/>
          </a:xfrm>
        </p:grpSpPr>
        <p:grpSp>
          <p:nvGrpSpPr>
            <p:cNvPr id="82" name="Group 82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83" name="Freeform 83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4" name="Freeform 84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85" name="Group 85"/>
          <p:cNvGrpSpPr/>
          <p:nvPr/>
        </p:nvGrpSpPr>
        <p:grpSpPr>
          <a:xfrm>
            <a:off x="6324157" y="9692936"/>
            <a:ext cx="1044898" cy="62694"/>
            <a:chOff x="0" y="0"/>
            <a:chExt cx="1393197" cy="83592"/>
          </a:xfrm>
        </p:grpSpPr>
        <p:grpSp>
          <p:nvGrpSpPr>
            <p:cNvPr id="86" name="Group 86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8" name="Freeform 88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89" name="Group 89"/>
          <p:cNvGrpSpPr/>
          <p:nvPr/>
        </p:nvGrpSpPr>
        <p:grpSpPr>
          <a:xfrm>
            <a:off x="6271960" y="6105945"/>
            <a:ext cx="1044898" cy="62694"/>
            <a:chOff x="0" y="0"/>
            <a:chExt cx="1393197" cy="83592"/>
          </a:xfrm>
        </p:grpSpPr>
        <p:grpSp>
          <p:nvGrpSpPr>
            <p:cNvPr id="90" name="Group 90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91" name="Freeform 91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2" name="Freeform 92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93" name="Group 93"/>
          <p:cNvGrpSpPr/>
          <p:nvPr/>
        </p:nvGrpSpPr>
        <p:grpSpPr>
          <a:xfrm>
            <a:off x="6271960" y="6329691"/>
            <a:ext cx="1044898" cy="62694"/>
            <a:chOff x="0" y="0"/>
            <a:chExt cx="1393197" cy="83592"/>
          </a:xfrm>
        </p:grpSpPr>
        <p:grpSp>
          <p:nvGrpSpPr>
            <p:cNvPr id="94" name="Group 94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95" name="Freeform 95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6" name="Freeform 96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  <p:grpSp>
        <p:nvGrpSpPr>
          <p:cNvPr id="97" name="Group 97"/>
          <p:cNvGrpSpPr/>
          <p:nvPr/>
        </p:nvGrpSpPr>
        <p:grpSpPr>
          <a:xfrm>
            <a:off x="6271960" y="6554310"/>
            <a:ext cx="1044898" cy="62694"/>
            <a:chOff x="0" y="0"/>
            <a:chExt cx="1393197" cy="83592"/>
          </a:xfrm>
        </p:grpSpPr>
        <p:grpSp>
          <p:nvGrpSpPr>
            <p:cNvPr id="98" name="Group 98"/>
            <p:cNvGrpSpPr>
              <a:grpSpLocks noChangeAspect="1"/>
            </p:cNvGrpSpPr>
            <p:nvPr/>
          </p:nvGrpSpPr>
          <p:grpSpPr>
            <a:xfrm>
              <a:off x="0" y="0"/>
              <a:ext cx="1393197" cy="83592"/>
              <a:chOff x="0" y="0"/>
              <a:chExt cx="1270000" cy="76200"/>
            </a:xfrm>
          </p:grpSpPr>
          <p:sp>
            <p:nvSpPr>
              <p:cNvPr id="99" name="Freeform 99"/>
              <p:cNvSpPr/>
              <p:nvPr/>
            </p:nvSpPr>
            <p:spPr>
              <a:xfrm>
                <a:off x="0" y="0"/>
                <a:ext cx="1270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62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0" name="Freeform 100"/>
              <p:cNvSpPr/>
              <p:nvPr/>
            </p:nvSpPr>
            <p:spPr>
              <a:xfrm>
                <a:off x="0" y="0"/>
                <a:ext cx="927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27100" h="76200">
                    <a:moveTo>
                      <a:pt x="0" y="0"/>
                    </a:moveTo>
                    <a:lnTo>
                      <a:pt x="927100" y="0"/>
                    </a:lnTo>
                    <a:lnTo>
                      <a:pt x="927100" y="76200"/>
                    </a:lnTo>
                    <a:lnTo>
                      <a:pt x="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8E92"/>
              </a:solidFill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193</Words>
  <Application>Microsoft Office PowerPoint</Application>
  <PresentationFormat>Personnalisé</PresentationFormat>
  <Paragraphs>31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Roboto Bold</vt:lpstr>
      <vt:lpstr>Arial</vt:lpstr>
      <vt:lpstr>Calibri</vt:lpstr>
      <vt:lpstr>Roboto Bold Italics</vt:lpstr>
      <vt:lpstr>Roboto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Resume Template for recently graduated FR</dc:title>
  <dc:creator>Soukaina warach; WARACH</dc:creator>
  <cp:keywords>cvprogratuit</cp:keywords>
  <cp:lastModifiedBy>Utilisateur Windows</cp:lastModifiedBy>
  <cp:revision>2</cp:revision>
  <dcterms:created xsi:type="dcterms:W3CDTF">2006-08-16T00:00:00Z</dcterms:created>
  <dcterms:modified xsi:type="dcterms:W3CDTF">2022-08-04T20:25:29Z</dcterms:modified>
  <dc:identifier>DAFFWHbfZM4</dc:identifier>
</cp:coreProperties>
</file>